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676" r:id="rId3"/>
  </p:sldMasterIdLst>
  <p:notesMasterIdLst>
    <p:notesMasterId r:id="rId7"/>
  </p:notesMasterIdLst>
  <p:sldIdLst>
    <p:sldId id="256" r:id="rId4"/>
    <p:sldId id="257" r:id="rId5"/>
    <p:sldId id="258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swald" panose="00000500000000000000" pitchFamily="2" charset="0"/>
      <p:regular r:id="rId12"/>
      <p:bold r:id="rId13"/>
    </p:embeddedFont>
    <p:embeddedFont>
      <p:font typeface="Roboto" panose="02000000000000000000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BB6633-B545-4A8E-9528-63642C386F55}">
  <a:tblStyle styleId="{1CBB6633-B545-4A8E-9528-63642C386F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31663256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2a31663256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316632565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a316632565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316632565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a316632565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a316632565_0_163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152400" y="171451"/>
            <a:ext cx="8991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609600" y="1428750"/>
            <a:ext cx="79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609600" y="18288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09600" y="3314700"/>
            <a:ext cx="79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685800" y="3657600"/>
            <a:ext cx="8077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15"/>
          <p:cNvGrpSpPr/>
          <p:nvPr/>
        </p:nvGrpSpPr>
        <p:grpSpPr>
          <a:xfrm>
            <a:off x="457200" y="4385072"/>
            <a:ext cx="8524875" cy="638175"/>
            <a:chOff x="457200" y="5846763"/>
            <a:chExt cx="8524875" cy="850900"/>
          </a:xfrm>
        </p:grpSpPr>
        <p:pic>
          <p:nvPicPr>
            <p:cNvPr id="66" name="Google Shape;66;p15" descr="UNCC_Logo_whiteTPB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010400" y="5846763"/>
              <a:ext cx="1971675" cy="850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7" name="Google Shape;67;p15"/>
            <p:cNvCxnSpPr/>
            <p:nvPr/>
          </p:nvCxnSpPr>
          <p:spPr>
            <a:xfrm>
              <a:off x="457200" y="6628000"/>
              <a:ext cx="6400800" cy="150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152400" y="171451"/>
            <a:ext cx="8991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609600" y="1428750"/>
            <a:ext cx="426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609600" y="2343150"/>
            <a:ext cx="3886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6"/>
          <p:cNvGrpSpPr/>
          <p:nvPr/>
        </p:nvGrpSpPr>
        <p:grpSpPr>
          <a:xfrm>
            <a:off x="457200" y="4385072"/>
            <a:ext cx="8524875" cy="638175"/>
            <a:chOff x="457200" y="5846763"/>
            <a:chExt cx="8524875" cy="850900"/>
          </a:xfrm>
        </p:grpSpPr>
        <p:pic>
          <p:nvPicPr>
            <p:cNvPr id="73" name="Google Shape;73;p16" descr="UNCC_Logo_whiteTPB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010400" y="5846763"/>
              <a:ext cx="1971675" cy="850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" name="Google Shape;74;p16"/>
            <p:cNvCxnSpPr/>
            <p:nvPr/>
          </p:nvCxnSpPr>
          <p:spPr>
            <a:xfrm>
              <a:off x="457200" y="6628000"/>
              <a:ext cx="6400800" cy="150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800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5562600" y="1200150"/>
            <a:ext cx="3124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1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152400" y="171451"/>
            <a:ext cx="8991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17"/>
          <p:cNvGrpSpPr/>
          <p:nvPr/>
        </p:nvGrpSpPr>
        <p:grpSpPr>
          <a:xfrm>
            <a:off x="457200" y="4385072"/>
            <a:ext cx="8524875" cy="638175"/>
            <a:chOff x="457200" y="5846763"/>
            <a:chExt cx="8524875" cy="850900"/>
          </a:xfrm>
        </p:grpSpPr>
        <p:pic>
          <p:nvPicPr>
            <p:cNvPr id="80" name="Google Shape;80;p17" descr="UNCC_Logo_whiteTPB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010400" y="5846763"/>
              <a:ext cx="1971675" cy="850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" name="Google Shape;81;p17"/>
            <p:cNvCxnSpPr/>
            <p:nvPr/>
          </p:nvCxnSpPr>
          <p:spPr>
            <a:xfrm>
              <a:off x="457200" y="6628000"/>
              <a:ext cx="6400800" cy="150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04800" y="205978"/>
            <a:ext cx="86106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0" y="4114800"/>
            <a:ext cx="9144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gpsg.charlotte.edu/graduate-research-symposium/graduate-research-symposiu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>
            <a:off x="1592700" y="432526"/>
            <a:ext cx="6116100" cy="1704300"/>
          </a:xfrm>
          <a:prstGeom prst="rect">
            <a:avLst/>
          </a:prstGeom>
          <a:solidFill>
            <a:srgbClr val="45454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62" name="Google Shape;162;p30"/>
          <p:cNvSpPr txBox="1"/>
          <p:nvPr/>
        </p:nvSpPr>
        <p:spPr>
          <a:xfrm>
            <a:off x="1592700" y="399650"/>
            <a:ext cx="6072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" sz="5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Charlotte </a:t>
            </a:r>
            <a:r>
              <a:rPr lang="en" sz="53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</a:t>
            </a:r>
            <a:r>
              <a:rPr lang="en" sz="5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raduate Research Symposium </a:t>
            </a:r>
            <a:endParaRPr sz="53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1199700" y="2377879"/>
            <a:ext cx="6858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Friday, 22th March 2024</a:t>
            </a:r>
            <a:br>
              <a:rPr lang="en" sz="2400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UNC Charlotte Popp Martin Student Union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24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https://gpsg.charlotte.edu/graduate-research-symposium/graduate-research-symposium</a:t>
            </a: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475" y="4137112"/>
            <a:ext cx="1187231" cy="6360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/>
        </p:nvSpPr>
        <p:spPr>
          <a:xfrm>
            <a:off x="1592700" y="1784866"/>
            <a:ext cx="61161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" sz="1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Evolving Research in Evolving Charlotte</a:t>
            </a:r>
            <a:endParaRPr sz="17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626375" y="3013875"/>
            <a:ext cx="8017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are a faculty that has a research component to the Class, Please ask your students to submit their abstracts by the 12th 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196950"/>
            <a:ext cx="1124100" cy="6021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2" name="Google Shape;172;p31"/>
          <p:cNvGraphicFramePr/>
          <p:nvPr/>
        </p:nvGraphicFramePr>
        <p:xfrm>
          <a:off x="5715525" y="93400"/>
          <a:ext cx="3318800" cy="3472180"/>
        </p:xfrm>
        <a:graphic>
          <a:graphicData uri="http://schemas.openxmlformats.org/drawingml/2006/table">
            <a:tbl>
              <a:tblPr>
                <a:noFill/>
                <a:tableStyleId>{1CBB6633-B545-4A8E-9528-63642C386F55}</a:tableStyleId>
              </a:tblPr>
              <a:tblGrid>
                <a:gridCol w="331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Award Categories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Graduate Computing &amp; Math Research Award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Graduate Engineering Research Award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Graduate Health and Science Research Award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Graduate Humanities and Design Research Award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Graduate Education Research Award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Graduate Interdisciplinary Research Award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3" name="Google Shape;173;p31"/>
          <p:cNvSpPr txBox="1"/>
          <p:nvPr/>
        </p:nvSpPr>
        <p:spPr>
          <a:xfrm>
            <a:off x="1569575" y="51575"/>
            <a:ext cx="39867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an abstract if you are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143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374151"/>
                </a:solidFill>
              </a:rPr>
              <a:t>Masters or PhD Students in Early Stages: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Focusing on literature reviews and theoretical framework development.</a:t>
            </a:r>
            <a:endParaRPr sz="1000">
              <a:solidFill>
                <a:srgbClr val="374151"/>
              </a:solidFill>
            </a:endParaRPr>
          </a:p>
          <a:p>
            <a:pPr marL="17145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374151"/>
                </a:solidFill>
              </a:rPr>
              <a:t>Masters or Mid-Stage PhD Students: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Engaged in empirical research and methodology design.</a:t>
            </a:r>
            <a:endParaRPr sz="1000">
              <a:solidFill>
                <a:srgbClr val="374151"/>
              </a:solidFill>
            </a:endParaRPr>
          </a:p>
          <a:p>
            <a:pPr marL="17145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374151"/>
                </a:solidFill>
              </a:rPr>
              <a:t>Masters or Advanced PhD Students: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Involved in data analysis, writing dissertations, and preparing for defense.</a:t>
            </a:r>
            <a:endParaRPr sz="1000">
              <a:solidFill>
                <a:srgbClr val="374151"/>
              </a:solidFill>
            </a:endParaRPr>
          </a:p>
          <a:p>
            <a:pPr marL="17145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374151"/>
                </a:solidFill>
              </a:rPr>
              <a:t>Interdisciplinary Researchers: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Bridging multiple disciplines for comprehensive studies.</a:t>
            </a:r>
            <a:endParaRPr sz="1000">
              <a:solidFill>
                <a:srgbClr val="374151"/>
              </a:solidFill>
            </a:endParaRPr>
          </a:p>
          <a:p>
            <a:pPr marL="17145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374151"/>
                </a:solidFill>
              </a:rPr>
              <a:t>Students Seeking Collaborative Opportunities: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Looking to expand research networks and gain insights from other fields.</a:t>
            </a:r>
            <a:endParaRPr sz="1000">
              <a:solidFill>
                <a:srgbClr val="374151"/>
              </a:solidFill>
            </a:endParaRPr>
          </a:p>
          <a:p>
            <a:pPr marL="17145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374151"/>
                </a:solidFill>
              </a:rPr>
              <a:t>Students Interested in Practical Applications: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Focusing on translating research into real-world solutions.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510625" y="3470775"/>
            <a:ext cx="7523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74151"/>
                </a:solidFill>
              </a:rPr>
              <a:t>Few Examples for projects: 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Developing new educational technologies, creating sustainable architectural designs.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Exploring historical contexts in literature, foundational theories in psychology.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374151"/>
                </a:solidFill>
              </a:rPr>
              <a:t>Collaborating on cross-disciplinary publications, seeking feedback from diverse academic perspectives.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374151"/>
                </a:solidFill>
              </a:rPr>
              <a:t>Combining sociology with technology for digital humanities research, integrating political science with environmental studies.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Conducting clinical studies in healthcare, field experiments in environmental science.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Analyzing economic trends for a business thesis</a:t>
            </a:r>
            <a:endParaRPr sz="1000">
              <a:solidFill>
                <a:srgbClr val="374151"/>
              </a:solidFill>
            </a:endParaRPr>
          </a:p>
          <a:p>
            <a:pPr marL="40005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374151"/>
                </a:solidFill>
              </a:rPr>
              <a:t>Assessing architectural innovations in urban design, Simulations and Design Studio Projects </a:t>
            </a:r>
            <a:endParaRPr sz="1000">
              <a:solidFill>
                <a:srgbClr val="37415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 txBox="1"/>
          <p:nvPr/>
        </p:nvSpPr>
        <p:spPr>
          <a:xfrm>
            <a:off x="0" y="2726475"/>
            <a:ext cx="195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Friday, 22th March 2024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Charlotte_template01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On-screen Show (16:9)</PresentationFormat>
  <Paragraphs>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Oswald</vt:lpstr>
      <vt:lpstr>Arial</vt:lpstr>
      <vt:lpstr>Calibri</vt:lpstr>
      <vt:lpstr>Roboto</vt:lpstr>
      <vt:lpstr>Times New Roman</vt:lpstr>
      <vt:lpstr>Simple Light</vt:lpstr>
      <vt:lpstr>UNCCharlotte_template01 (1)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White</dc:creator>
  <cp:lastModifiedBy>Brian</cp:lastModifiedBy>
  <cp:revision>1</cp:revision>
  <dcterms:modified xsi:type="dcterms:W3CDTF">2024-01-08T20:50:50Z</dcterms:modified>
</cp:coreProperties>
</file>