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4" r:id="rId3"/>
    <p:sldId id="282" r:id="rId4"/>
    <p:sldId id="293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55068-EF46-4A02-9057-40288CB2A58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FDCC-57EB-4D82-A7AC-9AE239F6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38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fc7f22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ffc7f22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10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964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34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014F-6EC1-442B-AC75-BE6DB05B2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2BD8F-1087-4027-98DA-25A0CAF55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4256F-8D64-46B2-BAD5-FAC7544F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9CBD-7FFD-4C30-A0A8-D83FC2C7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66DEE-AF0C-4937-AFDD-C7C91AFB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6B84-D971-4E59-9530-DB579131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E0FC3-8707-4982-99A4-E0C76447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9F673-5C77-4DDC-91BF-99D869B4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AA3FE-93D1-41FC-917F-2DEB748F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4C30B-8B7E-468F-B526-9C947BA3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4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4DA3-2973-427A-BB23-64AA35A7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0C85E-B65C-453B-B559-9E21BF38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AA5D1-6FA4-47DE-AA99-75A8088F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D9BB-CF7B-4903-9892-8545DF0A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49E4E-C907-4199-B5B4-8466D9F7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0CD2-0D99-471A-919C-031D0E2E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1349-1CE6-4AD7-8F2F-50706A368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49E25-D816-47DA-B6BD-4B6ED57A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5424B-992E-4B8E-8141-AE6EE571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79C3B-ABBE-48F2-8298-A53C8D88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80789-2B11-4FF0-866B-4D4BE192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AE88-B9AF-4730-84C7-9243ADE6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9C005-668A-4A81-9EEF-25383F5A8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7186C-E3B7-4EAB-BF9B-D5B013E07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93C53-0BA7-463B-9F47-754BA615D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0303B-3087-4A63-8FB8-18531E9E4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CD979-531D-4973-9AA2-069D75BE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09591-F1C8-4B90-AA74-9625D75A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240EC-729B-4AEC-8C0C-100D3F4E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6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C75C-9A9B-44A8-B0D3-DC59B994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CBF84-7883-4721-A387-D58C697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1932-52EF-4F69-BBB5-98410B1A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0CA1F-484D-40D2-AFA3-1CDE3DAE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21902-E7DC-4A1C-AC7A-D63A8EF3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871BF-CAA7-47A2-9CCE-E642BE35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15FA-8362-4896-9A75-81A2AA4E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0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4D6C-85BA-4555-A054-0B658AF2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7C31-2559-4FB3-A66D-2E9FA621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0CF34-972C-4CC0-A331-D9774574E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A176-46E6-4D00-B066-C8627458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2BBF4-641C-4ECF-BA68-C75F7FBC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6BB83-9149-47E6-A5D4-DF094192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1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B713-5215-45AC-996A-566830E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5935D-BF12-49C7-8F6D-B3B79B06F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22D2D-1F41-4A45-89A9-A1E8DC915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2DEF7-C2B6-40FE-B30A-19B2E4E9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1CCDE-AE06-47AF-9C1D-34C5EBB2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2393-40FE-46F9-A9D5-25D34468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1905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2BA5-81B2-4480-BBFF-6EC352C8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6CDA2-4E1F-4D8C-BDDA-B8EA34140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30DA9-80E2-45FE-9480-CD8BD276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30ADC-58F2-49BC-BED7-D1215828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A75FC-954D-4A86-9042-755C90C1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0AAE3-BEDC-4622-9641-C1F907A37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D6F47-A50E-4D8A-A4BA-AB260F4A6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DF730-3C22-4AAD-BC45-DB7B983D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24E65-9BE1-4BC9-A2F7-77E3B958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E2C9-7308-45BE-A2C4-DBC38DB0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9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744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89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1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903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665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447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8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8383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E8CAA-CFB2-4424-8250-29A0707E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A72B8-6DAF-4CF7-BFCC-B561528AA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D33A9-15CB-41BE-A70D-CDBB43C3D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C171-7556-4ED7-8E48-98DB3DAB2B4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F0367-F873-4B53-A452-F954668A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D87A6-7790-42E1-9260-198F5AD7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CD8D-F496-4955-8D5C-A3018E57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351" y="203201"/>
            <a:ext cx="6461304" cy="645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0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CHALLENGES FACED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868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Time away from the classroom.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Age difference with “traditional” undergrad/grad students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0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Jargon (veteran terms)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0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Slang (popular culture/hidden curriculum)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Family responsibilities. Many have priorities outside of campus.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Commuter students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Jobs. VA educational benefits only go so far.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Disconnect from campus community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Residency issues (can be covered by VSO)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Military credit (Registrar’s office has been great recently)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0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STIGMA: PTSD AND TBI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DC040-BE4D-4C70-BD3F-95450BA8F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ACADEMIC PERFORMANCE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Attention and concentration difficulty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Information processing challenges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Sluggish or abstract thinking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Learning and memory deficits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Slowed functions-problem solving, awareness, sequencing.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46A84-3961-4272-A9B0-28EB7AA85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CHALLENGES ASSOCIATED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C0479-FDDC-446A-9539-970C10DAF4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Sleep disturbances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Panic attacks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Financial stress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Home life stress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Transition to civilian life</a:t>
            </a: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WHAT YOU CAN DO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868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Treat like any other student. Not all veteran students want to be treated differently.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Avoid assumptions, military services has changed and their experiences vary. </a:t>
            </a:r>
            <a:endParaRPr lang="en-US" sz="2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Have patience.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Problems in the classroom? Talk to them directly! Most veteran students like direct feedback.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Consider their experience, both service connected and age.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Curriculum: Politics, war, conflict zone discussions.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6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0201" y="203201"/>
            <a:ext cx="6451599" cy="645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0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7A96-1FA6-460A-A7BF-B60C0FF2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D6AD00"/>
                </a:solidFill>
                <a:latin typeface="Franklin Gothic Medium Cond" panose="020B0606030402020204" pitchFamily="34" charset="0"/>
              </a:rPr>
              <a:t>VETERAN </a:t>
            </a:r>
            <a:r>
              <a:rPr lang="en-US" sz="3200" b="1">
                <a:solidFill>
                  <a:srgbClr val="D6AD00"/>
                </a:solidFill>
                <a:latin typeface="Franklin Gothic Medium Cond" panose="020B0606030402020204" pitchFamily="34" charset="0"/>
              </a:rPr>
              <a:t>AFFILIATED STUDENTS </a:t>
            </a:r>
            <a:r>
              <a:rPr lang="en-US" sz="3200" b="1" dirty="0">
                <a:solidFill>
                  <a:srgbClr val="D6AD00"/>
                </a:solidFill>
                <a:latin typeface="Franklin Gothic Medium Cond" panose="020B0606030402020204" pitchFamily="34" charset="0"/>
              </a:rPr>
              <a:t>TRANSITIONING TO HIGHER EDUCATION</a:t>
            </a:r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200D31-A8F4-4CDB-9F60-4E4B89827689}"/>
              </a:ext>
            </a:extLst>
          </p:cNvPr>
          <p:cNvSpPr/>
          <p:nvPr/>
        </p:nvSpPr>
        <p:spPr>
          <a:xfrm>
            <a:off x="3047999" y="5885370"/>
            <a:ext cx="60960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AAF56-DA7C-411E-81D3-0439C3E33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64" y="1567601"/>
            <a:ext cx="7763070" cy="35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3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7A96-1FA6-460A-A7BF-B60C0FF2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D6AD00"/>
                </a:solidFill>
                <a:latin typeface="Franklin Gothic Medium Cond" panose="020B0606030402020204" pitchFamily="34" charset="0"/>
              </a:rPr>
              <a:t>VETERAN SERVICES OFFICE STAFF</a:t>
            </a:r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200D31-A8F4-4CDB-9F60-4E4B89827689}"/>
              </a:ext>
            </a:extLst>
          </p:cNvPr>
          <p:cNvSpPr/>
          <p:nvPr/>
        </p:nvSpPr>
        <p:spPr>
          <a:xfrm>
            <a:off x="3047999" y="5885370"/>
            <a:ext cx="60960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5EC9F-07B7-4AD0-BBDE-7EA3CDBEC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295525"/>
            <a:ext cx="2095500" cy="2266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8C901-0906-4815-804B-731321B13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80" y="2312459"/>
            <a:ext cx="1889531" cy="2233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66739-5964-4922-B1FF-794E4B534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91" y="2290233"/>
            <a:ext cx="2095500" cy="2238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D24AB-0CF1-4561-93B4-B44FD01C46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3" y="2290233"/>
            <a:ext cx="2242037" cy="2238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AAF16-527C-413A-94D8-60CAA53C065F}"/>
              </a:ext>
            </a:extLst>
          </p:cNvPr>
          <p:cNvSpPr txBox="1"/>
          <p:nvPr/>
        </p:nvSpPr>
        <p:spPr>
          <a:xfrm>
            <a:off x="831850" y="4775200"/>
            <a:ext cx="209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Director of Veteran Services </a:t>
            </a:r>
          </a:p>
          <a:p>
            <a:r>
              <a:rPr lang="en-US" dirty="0">
                <a:solidFill>
                  <a:schemeClr val="bg1"/>
                </a:solidFill>
              </a:rPr>
              <a:t>Bill Wilson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F6394-0C5A-4FEA-81BE-7EA0625824B3}"/>
              </a:ext>
            </a:extLst>
          </p:cNvPr>
          <p:cNvSpPr txBox="1"/>
          <p:nvPr/>
        </p:nvSpPr>
        <p:spPr>
          <a:xfrm>
            <a:off x="3569236" y="4775200"/>
            <a:ext cx="209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Lead VA Certifying Official</a:t>
            </a:r>
          </a:p>
          <a:p>
            <a:r>
              <a:rPr lang="en-US" dirty="0">
                <a:solidFill>
                  <a:schemeClr val="bg1"/>
                </a:solidFill>
              </a:rPr>
              <a:t>Chris </a:t>
            </a:r>
            <a:r>
              <a:rPr lang="en-US" dirty="0" err="1">
                <a:solidFill>
                  <a:schemeClr val="bg1"/>
                </a:solidFill>
              </a:rPr>
              <a:t>Brasel</a:t>
            </a:r>
            <a:r>
              <a:rPr lang="en-US" dirty="0">
                <a:solidFill>
                  <a:schemeClr val="bg1"/>
                </a:solidFill>
              </a:rPr>
              <a:t>, USN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C97D6-FCB9-44E6-8531-BADFA2483949}"/>
              </a:ext>
            </a:extLst>
          </p:cNvPr>
          <p:cNvSpPr txBox="1"/>
          <p:nvPr/>
        </p:nvSpPr>
        <p:spPr>
          <a:xfrm>
            <a:off x="6506145" y="47752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Certifying Official </a:t>
            </a:r>
          </a:p>
          <a:p>
            <a:r>
              <a:rPr lang="en-US" dirty="0">
                <a:solidFill>
                  <a:schemeClr val="bg1"/>
                </a:solidFill>
              </a:rPr>
              <a:t>Sara King, USN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496EBB-8248-404E-82E7-6BC1222F42FB}"/>
              </a:ext>
            </a:extLst>
          </p:cNvPr>
          <p:cNvSpPr txBox="1"/>
          <p:nvPr/>
        </p:nvSpPr>
        <p:spPr>
          <a:xfrm>
            <a:off x="9255091" y="4775200"/>
            <a:ext cx="209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Program Manager</a:t>
            </a:r>
          </a:p>
          <a:p>
            <a:r>
              <a:rPr lang="en-US" dirty="0">
                <a:solidFill>
                  <a:schemeClr val="bg1"/>
                </a:solidFill>
              </a:rPr>
              <a:t>Tyler Thomas, USA</a:t>
            </a:r>
          </a:p>
        </p:txBody>
      </p:sp>
    </p:spTree>
    <p:extLst>
      <p:ext uri="{BB962C8B-B14F-4D97-AF65-F5344CB8AC3E}">
        <p14:creationId xmlns:p14="http://schemas.microsoft.com/office/powerpoint/2010/main" val="221736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CHARLOTTE VETERAN SERVICES OFFICE STAFF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868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Nearly 1,200 students using Veteran Affairs Educational Benefits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Director of Veteran Services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2 School Certifying Officials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Program Manager for VSO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2 Graduate Assistants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10 VA work study students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b="1" kern="0" dirty="0">
              <a:solidFill>
                <a:srgbClr val="FFC000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Military Affairs Committee (campus)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Military Affairs Working Group (system)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/>
            </a:r>
            <a:b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</a:b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4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STUDENT POPULATION OF THE VSO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868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Military Affiliated Students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/>
            </a:r>
            <a:b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</a:b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Veteran students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National Guard/Reservists.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Dependents. Spouses or children, these are connected to a veteran sponsor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2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</a:t>
            </a: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Active Duty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58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STUDENT POPULATION OF THE VSO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868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Military Affiliated Students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/>
            </a:r>
            <a:b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</a:b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Our office uses the term “military affiliated” to highlight the fact that over 50% of our student population is now dependent students vs veterans. Dependent students do not have access to all VA educational benefits but can use transferred Post 9/11 GI Bill or Dependent Education Assistance which is tied to the sponsor’s VA disability rating. This student population is growing in size.  </a:t>
            </a: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4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VA EDUCATIONAL BENEFITS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868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Main purpose of the office is to certify VA educational benefits.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/>
            </a:r>
            <a:br>
              <a:rPr lang="en-US" sz="3000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</a:b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Process Montgomery, Post 9/11 GI Bill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Veteran Readiness and Employment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Reserve/National Guard 1606 benefit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Dependent’s benefit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2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</a:t>
            </a: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Tuition Assistance for Active Duty.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8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31C5310-A890-45F3-B69D-CDD41F14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CONNECTING TO STUDENTS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38657" cy="237315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STUDY/ LOUNGE LOCATION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b="1" kern="0" dirty="0">
              <a:solidFill>
                <a:srgbClr val="FFC000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</a:t>
            </a: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Lounge has free coffee/water /refrigerator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Space for studying/collaborative study space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Lounge space with television including a gaming system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Meeting location for student veterans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• A place to connect with your fellow veterans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oogle Shape;117;p19">
            <a:extLst>
              <a:ext uri="{FF2B5EF4-FFF2-40B4-BE49-F238E27FC236}">
                <a16:creationId xmlns:a16="http://schemas.microsoft.com/office/drawing/2014/main" id="{A26BA701-CC79-498B-8315-DBE902AA4B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4" y="4353556"/>
            <a:ext cx="1779462" cy="21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6;p19">
            <a:extLst>
              <a:ext uri="{FF2B5EF4-FFF2-40B4-BE49-F238E27FC236}">
                <a16:creationId xmlns:a16="http://schemas.microsoft.com/office/drawing/2014/main" id="{2584139C-2802-40DD-9C9D-BDBA3FD8C41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0287" y="4353556"/>
            <a:ext cx="2180492" cy="227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8;p19">
            <a:extLst>
              <a:ext uri="{FF2B5EF4-FFF2-40B4-BE49-F238E27FC236}">
                <a16:creationId xmlns:a16="http://schemas.microsoft.com/office/drawing/2014/main" id="{0394623C-A3A5-4152-8CD1-437F550DD64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3679" y="4353556"/>
            <a:ext cx="2180492" cy="216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1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EE8C-7FF1-4F4D-9492-A3D9A3F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VSO RESOURCES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A3930-27AB-48CD-A758-F2A5D2B7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868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000" kern="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vlx6xmcOnzsVBK4Ym20qFw7gPuUbVw00c0MWNtm6myVoXUvkEjzvl1l8KLC2xAHuoS_mOrjxgG33_U7h95FhEWz-Qs38mEKpDNrHPrgSYWHLLoTEl0Xk5KvttOZSl27GguBBFvfmcakXci33jQ">
            <a:extLst>
              <a:ext uri="{FF2B5EF4-FFF2-40B4-BE49-F238E27FC236}">
                <a16:creationId xmlns:a16="http://schemas.microsoft.com/office/drawing/2014/main" id="{D8DBF128-3454-4185-B5F5-EB6D9FE7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1" y="4968841"/>
            <a:ext cx="1889159" cy="1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600A3-5A1E-4D2E-8855-C8939568A21C}"/>
              </a:ext>
            </a:extLst>
          </p:cNvPr>
          <p:cNvSpPr/>
          <p:nvPr/>
        </p:nvSpPr>
        <p:spPr>
          <a:xfrm>
            <a:off x="3048000" y="5913420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Veteran Services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Barnard 103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3;p20">
            <a:extLst>
              <a:ext uri="{FF2B5EF4-FFF2-40B4-BE49-F238E27FC236}">
                <a16:creationId xmlns:a16="http://schemas.microsoft.com/office/drawing/2014/main" id="{FAF7B770-5AE0-48B2-AC2A-62B39E7D8F2C}"/>
              </a:ext>
            </a:extLst>
          </p:cNvPr>
          <p:cNvSpPr txBox="1"/>
          <p:nvPr/>
        </p:nvSpPr>
        <p:spPr>
          <a:xfrm>
            <a:off x="447871" y="1836900"/>
            <a:ext cx="6923313" cy="46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>
              <a:buClr>
                <a:srgbClr val="FFFFFF"/>
              </a:buClr>
            </a:pPr>
            <a:endParaRPr lang="en-US" sz="2000" b="1" kern="0" dirty="0">
              <a:solidFill>
                <a:srgbClr val="FFC000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>
              <a:buClr>
                <a:srgbClr val="FFFFFF"/>
              </a:buClr>
            </a:pPr>
            <a:endParaRPr lang="en-US" sz="2000" b="1" kern="0" dirty="0">
              <a:solidFill>
                <a:srgbClr val="FFC000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>
              <a:buClr>
                <a:srgbClr val="FFFFFF"/>
              </a:buClr>
            </a:pPr>
            <a:r>
              <a:rPr lang="en-US" sz="2000" b="1" kern="0" dirty="0">
                <a:solidFill>
                  <a:srgbClr val="FFC000"/>
                </a:solidFill>
                <a:latin typeface="Crete Round"/>
                <a:ea typeface="Crete Round"/>
                <a:cs typeface="Crete Round"/>
                <a:sym typeface="Crete Round"/>
              </a:rPr>
              <a:t>CAMPUS RESOURCES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>Provide professional outreach within the community such as hiring conference, network luncheons, and educational classes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>Weekly counseling session held in the lounge (facilitated by CAPS)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>Workshops: OASES (advising), UCAE (study skills), and many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>PAVE (Peer Advisors for Veteran Education)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>VA Work Study positions (work while on campus)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>Student Veterans Association (UNCC chapter of SVA)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</a:b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  <a:t/>
            </a:r>
            <a:b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ete Round"/>
                <a:ea typeface="Crete Round"/>
                <a:cs typeface="Crete Round"/>
                <a:sym typeface="Crete Round"/>
              </a:rPr>
            </a:b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1C232"/>
              </a:solidFill>
              <a:effectLst/>
              <a:uLnTx/>
              <a:uFillTx/>
              <a:latin typeface="Crete Round"/>
              <a:ea typeface="Crete Round"/>
              <a:cs typeface="Crete Round"/>
              <a:sym typeface="Crete Rou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D786D-1E8D-4A47-AFD7-B517AC6E0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96" y="1934838"/>
            <a:ext cx="3719804" cy="27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36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630</Words>
  <Application>Microsoft Office PowerPoint</Application>
  <PresentationFormat>Widescreen</PresentationFormat>
  <Paragraphs>157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Crete Round</vt:lpstr>
      <vt:lpstr>Fjalla One</vt:lpstr>
      <vt:lpstr>Franklin Gothic Medium Cond</vt:lpstr>
      <vt:lpstr>Simple Light</vt:lpstr>
      <vt:lpstr>Office Theme</vt:lpstr>
      <vt:lpstr>PowerPoint Presentation</vt:lpstr>
      <vt:lpstr>VETERAN AFFILIATED STUDENTS TRANSITIONING TO HIGHER EDUCATION</vt:lpstr>
      <vt:lpstr>VETERAN SERVICES OFFICE STAFF</vt:lpstr>
      <vt:lpstr>CHARLOTTE VETERAN SERVICES OFFICE STAFF</vt:lpstr>
      <vt:lpstr>STUDENT POPULATION OF THE VSO</vt:lpstr>
      <vt:lpstr>STUDENT POPULATION OF THE VSO</vt:lpstr>
      <vt:lpstr>VA EDUCATIONAL BENEFITS</vt:lpstr>
      <vt:lpstr>CONNECTING TO STUDENTS</vt:lpstr>
      <vt:lpstr>VSO RESOURCES</vt:lpstr>
      <vt:lpstr>CHALLENGES FACED</vt:lpstr>
      <vt:lpstr>STIGMA: PTSD AND TBI</vt:lpstr>
      <vt:lpstr>WHAT YOU CAN 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Brasel</dc:creator>
  <cp:lastModifiedBy>White, Brian</cp:lastModifiedBy>
  <cp:revision>8</cp:revision>
  <dcterms:created xsi:type="dcterms:W3CDTF">2023-03-14T13:12:28Z</dcterms:created>
  <dcterms:modified xsi:type="dcterms:W3CDTF">2023-03-15T13:43:22Z</dcterms:modified>
</cp:coreProperties>
</file>